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1"/>
    <p:restoredTop sz="94619"/>
  </p:normalViewPr>
  <p:slideViewPr>
    <p:cSldViewPr snapToGrid="0" snapToObjects="1">
      <p:cViewPr varScale="1">
        <p:scale>
          <a:sx n="140" d="100"/>
          <a:sy n="14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066" y="130404"/>
            <a:ext cx="794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Internet History, Technology, and Security</a:t>
            </a:r>
            <a:endParaRPr lang="en-US" sz="3600" dirty="0">
              <a:solidFill>
                <a:srgbClr val="E28B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958" y="954435"/>
            <a:ext cx="234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0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ihts.pr4e.com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16</Words>
  <Application>Microsoft Macintosh PowerPoint</Application>
  <PresentationFormat>On-screen Show (16:9)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 Light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3</cp:revision>
  <dcterms:created xsi:type="dcterms:W3CDTF">2019-11-02T15:35:24Z</dcterms:created>
  <dcterms:modified xsi:type="dcterms:W3CDTF">2021-11-26T23:33:56Z</dcterms:modified>
</cp:coreProperties>
</file>